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5"/>
            <p14:sldId id="29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Apakah</a:t>
            </a:r>
            <a:r>
              <a:rPr lang="en-US" sz="3200" dirty="0" smtClean="0"/>
              <a:t>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Evasion di DOTA2, </a:t>
            </a:r>
            <a:r>
              <a:rPr lang="en-US" b="1" dirty="0" err="1" smtClean="0"/>
              <a:t>tidak</a:t>
            </a:r>
            <a:r>
              <a:rPr lang="en-US" b="1" dirty="0" smtClean="0"/>
              <a:t> </a:t>
            </a:r>
            <a:r>
              <a:rPr lang="en-US" b="1" dirty="0" err="1" smtClean="0"/>
              <a:t>bersifat</a:t>
            </a:r>
            <a:r>
              <a:rPr lang="en-US" b="1" dirty="0" smtClean="0"/>
              <a:t> </a:t>
            </a:r>
            <a:r>
              <a:rPr lang="en-US" b="1" i="1" dirty="0" smtClean="0"/>
              <a:t>stackable</a:t>
            </a:r>
            <a:r>
              <a:rPr lang="en-US" b="1" dirty="0" smtClean="0"/>
              <a:t>.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dasarnya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persenan</a:t>
            </a:r>
            <a:r>
              <a:rPr lang="en-US" b="1" dirty="0" smtClean="0"/>
              <a:t> evasion yang </a:t>
            </a:r>
            <a:r>
              <a:rPr lang="en-US" b="1" dirty="0" err="1" smtClean="0"/>
              <a:t>dimiliki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hero </a:t>
            </a:r>
            <a:r>
              <a:rPr lang="en-US" b="1" dirty="0" err="1" smtClean="0"/>
              <a:t>contoh</a:t>
            </a:r>
            <a:r>
              <a:rPr lang="en-US" b="1" dirty="0" smtClean="0"/>
              <a:t> PA </a:t>
            </a:r>
            <a:r>
              <a:rPr lang="en-US" b="1" dirty="0" err="1" smtClean="0"/>
              <a:t>dengan</a:t>
            </a:r>
            <a:r>
              <a:rPr lang="en-US" b="1" dirty="0" smtClean="0"/>
              <a:t> butterfly,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50% chance </a:t>
            </a:r>
            <a:r>
              <a:rPr lang="en-US" b="1" dirty="0" err="1" smtClean="0"/>
              <a:t>kemudian</a:t>
            </a:r>
            <a:r>
              <a:rPr lang="en-US" b="1" dirty="0" smtClean="0"/>
              <a:t> 35% chance.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http://dota2.gamepedia.com/Evasion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 game CIV 5(civilization 5),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namanya</a:t>
            </a:r>
            <a:r>
              <a:rPr lang="en-US" dirty="0" smtClean="0"/>
              <a:t> Great Prophet, </a:t>
            </a:r>
            <a:r>
              <a:rPr lang="en-US" dirty="0" err="1" smtClean="0"/>
              <a:t>dimana</a:t>
            </a:r>
            <a:r>
              <a:rPr lang="en-US" dirty="0" smtClean="0"/>
              <a:t> Great Prophet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random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smtClean="0"/>
              <a:t>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saru</a:t>
            </a:r>
            <a:r>
              <a:rPr lang="en-US" dirty="0" smtClean="0"/>
              <a:t> resource di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dan</a:t>
            </a:r>
            <a:r>
              <a:rPr lang="en-US" dirty="0" smtClean="0"/>
              <a:t> Great Prophet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i="1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cost </a:t>
            </a:r>
            <a:r>
              <a:rPr lang="en-US" i="1" dirty="0" smtClean="0"/>
              <a:t>faith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Great </a:t>
            </a:r>
            <a:r>
              <a:rPr lang="en-US" dirty="0" smtClean="0"/>
              <a:t>Prophet </a:t>
            </a:r>
            <a:r>
              <a:rPr lang="en-US" dirty="0" err="1" smtClean="0"/>
              <a:t>bisa</a:t>
            </a:r>
            <a:r>
              <a:rPr lang="en-US" dirty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200,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i="1" dirty="0" smtClean="0"/>
              <a:t>faith</a:t>
            </a:r>
            <a:r>
              <a:rPr lang="en-US" dirty="0" smtClean="0"/>
              <a:t> player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200 </a:t>
            </a:r>
            <a:r>
              <a:rPr lang="en-US" i="1" dirty="0" smtClean="0"/>
              <a:t>chance </a:t>
            </a:r>
            <a:r>
              <a:rPr lang="en-US" dirty="0" err="1" smtClean="0"/>
              <a:t>munculnya</a:t>
            </a:r>
            <a:r>
              <a:rPr lang="en-US" dirty="0" smtClean="0"/>
              <a:t> Great Prophet </a:t>
            </a:r>
            <a:r>
              <a:rPr lang="en-US" dirty="0" err="1" smtClean="0"/>
              <a:t>adalah</a:t>
            </a:r>
            <a:r>
              <a:rPr lang="en-US" dirty="0" smtClean="0"/>
              <a:t> 5%.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smtClean="0"/>
              <a:t>player </a:t>
            </a:r>
            <a:r>
              <a:rPr lang="en-US" dirty="0" err="1" smtClean="0"/>
              <a:t>mencapai</a:t>
            </a:r>
            <a:r>
              <a:rPr lang="en-US" dirty="0" smtClean="0"/>
              <a:t> 250,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70%??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Tidak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Chance = 5 + ( </a:t>
            </a:r>
            <a:r>
              <a:rPr lang="en-US" b="1" i="1" dirty="0" smtClean="0"/>
              <a:t>faith – cost minimal)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</a:t>
            </a:r>
            <a:r>
              <a:rPr lang="en-US" b="1"/>
              <a:t>: </a:t>
            </a:r>
            <a:r>
              <a:rPr lang="en-US" b="1"/>
              <a:t>http://civilization.wikia.com/wiki/Great_People_(Civ5)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1631091"/>
            <a:ext cx="11788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LUK,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Dan </a:t>
            </a:r>
            <a:r>
              <a:rPr lang="en-US" sz="3200" dirty="0" err="1" smtClean="0">
                <a:solidFill>
                  <a:srgbClr val="FFFF00"/>
                </a:solidFill>
              </a:rPr>
              <a:t>apakah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</a:t>
            </a:r>
            <a:r>
              <a:rPr lang="en-US" sz="3200" dirty="0" err="1" smtClean="0">
                <a:solidFill>
                  <a:srgbClr val="FFFF00"/>
                </a:solidFill>
              </a:rPr>
              <a:t>memiliki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presentasi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sukses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lebih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besar</a:t>
            </a:r>
            <a:r>
              <a:rPr lang="en-US" sz="3200" dirty="0" smtClean="0">
                <a:solidFill>
                  <a:srgbClr val="FFFF00"/>
                </a:solidFill>
              </a:rPr>
              <a:t> di </a:t>
            </a:r>
            <a:r>
              <a:rPr lang="en-US" sz="3200" dirty="0" err="1" smtClean="0">
                <a:solidFill>
                  <a:srgbClr val="FFFF00"/>
                </a:solidFill>
              </a:rPr>
              <a:t>bandingkan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dengan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player </a:t>
            </a:r>
            <a:r>
              <a:rPr lang="en-US" sz="3200" dirty="0" err="1" smtClean="0">
                <a:solidFill>
                  <a:srgbClr val="FFFF00"/>
                </a:solidFill>
              </a:rPr>
              <a:t>berada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pada</a:t>
            </a:r>
            <a:r>
              <a:rPr lang="en-US" sz="3200" dirty="0" smtClean="0">
                <a:solidFill>
                  <a:srgbClr val="FFFF00"/>
                </a:solidFill>
              </a:rPr>
              <a:t> level 50?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68" y="2331308"/>
            <a:ext cx="115938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Apakah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memiliki</a:t>
            </a:r>
            <a:r>
              <a:rPr lang="en-US" sz="4200" dirty="0" smtClean="0">
                <a:solidFill>
                  <a:srgbClr val="FF0000"/>
                </a:solidFill>
              </a:rPr>
              <a:t> formula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endParaRPr lang="en-US" sz="4200" dirty="0" smtClean="0">
              <a:solidFill>
                <a:srgbClr val="FF0000"/>
              </a:solidFill>
            </a:endParaRPr>
          </a:p>
          <a:p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Apakah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622</Words>
  <Application>Microsoft Office PowerPoint</Application>
  <PresentationFormat>Widescreen</PresentationFormat>
  <Paragraphs>80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Alfred Handoko</cp:lastModifiedBy>
  <cp:revision>17</cp:revision>
  <dcterms:created xsi:type="dcterms:W3CDTF">2015-10-07T12:08:32Z</dcterms:created>
  <dcterms:modified xsi:type="dcterms:W3CDTF">2015-10-07T14:42:44Z</dcterms:modified>
</cp:coreProperties>
</file>